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60" r:id="rId4"/>
    <p:sldId id="261" r:id="rId5"/>
    <p:sldId id="262" r:id="rId6"/>
    <p:sldId id="263" r:id="rId7"/>
    <p:sldId id="264" r:id="rId8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itilization" id="{764EEDBA-7A89-4910-B339-E334E19F6B30}">
          <p14:sldIdLst>
            <p14:sldId id="256"/>
            <p14:sldId id="266"/>
          </p14:sldIdLst>
        </p14:section>
        <p14:section name="add tasks" id="{E32C997F-E169-41B8-B075-5046123C3555}">
          <p14:sldIdLst>
            <p14:sldId id="260"/>
            <p14:sldId id="261"/>
            <p14:sldId id="262"/>
          </p14:sldIdLst>
        </p14:section>
        <p14:section name="Untitled Section" id="{54AB45BA-107F-48F0-BC3B-3D344F52F82D}">
          <p14:sldIdLst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486" autoAdjust="0"/>
    <p:restoredTop sz="94660"/>
  </p:normalViewPr>
  <p:slideViewPr>
    <p:cSldViewPr snapToGrid="0">
      <p:cViewPr>
        <p:scale>
          <a:sx n="125" d="100"/>
          <a:sy n="125" d="100"/>
        </p:scale>
        <p:origin x="-188" y="-10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44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2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88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58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366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323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830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30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169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22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65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84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9DB798-374C-4CCE-861E-38F30755FF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4" t="22010" r="11718" b="28703"/>
          <a:stretch/>
        </p:blipFill>
        <p:spPr>
          <a:xfrm>
            <a:off x="614680" y="259442"/>
            <a:ext cx="8689340" cy="27059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B03047-4807-45FA-AEA2-7E1C6A0634FC}"/>
              </a:ext>
            </a:extLst>
          </p:cNvPr>
          <p:cNvSpPr txBox="1"/>
          <p:nvPr/>
        </p:nvSpPr>
        <p:spPr>
          <a:xfrm>
            <a:off x="4159976" y="1638341"/>
            <a:ext cx="3749040" cy="92333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Habits and Tasks Tracker</a:t>
            </a:r>
            <a:br>
              <a:rPr lang="en-US" dirty="0"/>
            </a:br>
            <a:r>
              <a:rPr lang="en-US" dirty="0"/>
              <a:t>	- Log what you already achieved</a:t>
            </a:r>
            <a:br>
              <a:rPr lang="en-US" dirty="0"/>
            </a:br>
            <a:r>
              <a:rPr lang="en-US" dirty="0"/>
              <a:t>	- Plan the coming week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9D1C6A-C53D-4A99-A712-520EBC7C11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3" t="22068" r="11719" b="28625"/>
          <a:stretch/>
        </p:blipFill>
        <p:spPr>
          <a:xfrm>
            <a:off x="614680" y="3453509"/>
            <a:ext cx="8689340" cy="27070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AD42B1-4EE6-4400-8505-F01DD05B7E98}"/>
              </a:ext>
            </a:extLst>
          </p:cNvPr>
          <p:cNvSpPr txBox="1"/>
          <p:nvPr/>
        </p:nvSpPr>
        <p:spPr>
          <a:xfrm>
            <a:off x="2048600" y="4344288"/>
            <a:ext cx="2485390" cy="92333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Weekly tasks</a:t>
            </a:r>
          </a:p>
          <a:p>
            <a:r>
              <a:rPr lang="en-US" dirty="0"/>
              <a:t>	-Plan your week</a:t>
            </a:r>
          </a:p>
          <a:p>
            <a:r>
              <a:rPr lang="en-US" dirty="0"/>
              <a:t>	-Achieve your goals</a:t>
            </a:r>
          </a:p>
        </p:txBody>
      </p:sp>
    </p:spTree>
    <p:extLst>
      <p:ext uri="{BB962C8B-B14F-4D97-AF65-F5344CB8AC3E}">
        <p14:creationId xmlns:p14="http://schemas.microsoft.com/office/powerpoint/2010/main" val="183487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55365-F3F8-4CD1-A6EF-B7037B67B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E7C3C-EA6F-496F-B509-4C3F7BB78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000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010D7-8797-4A2A-9DAB-DB7CD86DA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5E06C-7267-4920-9E8A-A1D366807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B9C12E-F6D2-4216-8AEA-4CCEAF18D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788" r="76705" b="16892"/>
          <a:stretch/>
        </p:blipFill>
        <p:spPr>
          <a:xfrm>
            <a:off x="0" y="2686049"/>
            <a:ext cx="2343150" cy="30734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B4D697-08D3-494A-88EA-B42E9DC4B5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451" r="76894" b="16835"/>
          <a:stretch/>
        </p:blipFill>
        <p:spPr>
          <a:xfrm>
            <a:off x="2642506" y="2674936"/>
            <a:ext cx="2324100" cy="30956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5C0FDB-1ABE-47E0-88AB-87CAEAEBB4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413" r="76768" b="14607"/>
          <a:stretch/>
        </p:blipFill>
        <p:spPr>
          <a:xfrm>
            <a:off x="5998345" y="2544535"/>
            <a:ext cx="2336800" cy="307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59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50AF0-1685-4782-8A10-ACEB73973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C2B2D-71E0-42D6-8CFA-0F3AF0B017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995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24904-B878-475E-9B79-6F9825B11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CC5F7-9430-4EEC-99FF-A0D582E9B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70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6EDDC-0D52-4D53-8C9D-2785E5090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57AFAE8F-664C-4FEE-A6A0-6B060A84F77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50" y="2481263"/>
            <a:ext cx="8674100" cy="4106862"/>
          </a:xfrm>
        </p:spPr>
      </p:pic>
    </p:spTree>
    <p:extLst>
      <p:ext uri="{BB962C8B-B14F-4D97-AF65-F5344CB8AC3E}">
        <p14:creationId xmlns:p14="http://schemas.microsoft.com/office/powerpoint/2010/main" val="2555976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72563-2ADC-4AB4-AFA5-C8739E63F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3B0C8-0E92-4970-8997-642D451AA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393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31</Words>
  <Application>Microsoft Office PowerPoint</Application>
  <PresentationFormat>Custom</PresentationFormat>
  <Paragraphs>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Kareem Nassrallah</dc:creator>
  <cp:lastModifiedBy>Kareem Nassrallah</cp:lastModifiedBy>
  <cp:revision>11</cp:revision>
  <dcterms:created xsi:type="dcterms:W3CDTF">2021-02-08T13:03:55Z</dcterms:created>
  <dcterms:modified xsi:type="dcterms:W3CDTF">2021-02-22T13:48:14Z</dcterms:modified>
</cp:coreProperties>
</file>

<file path=docProps/thumbnail.jpeg>
</file>